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886159" y="2895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1.0D22.265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SA-344-100-37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4568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18-Sep-2018 15:02:30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BYSP1S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2774" y="2580042"/>
            <a:ext cx="1301510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BYSP1S: BL vs Y</a:t>
            </a:r>
            <a:endParaRPr 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15200" y="4768326"/>
            <a:ext cx="635110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(mm)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76559" y="3352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1284" y="4426795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0.012 [0.500]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0.503 [100.000] %</a:t>
            </a: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206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17949</TotalTime>
  <Words>35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2018-09-26T20:22:34Z</dcterms:modified>
</cp:coreProperties>
</file>