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4038559" y="2895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4562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10-Dec-2018 10:35:37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17-Dec-2018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BYSP1D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0577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526" y="4426795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0.026 [0.200]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0.427 [10.000]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BYSP1D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2.1176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2.1935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2.7353,+2.7353]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4264" y="22860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2286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06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18153</TotalTime>
  <Words>36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2018-12-17T16:42:13Z</dcterms:modified>
</cp:coreProperties>
</file>