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1" r:id="rId4"/>
    <p:sldId id="263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66FF"/>
    <a:srgbClr val="0000FF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>
            <a:off x="4038559" y="28956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9626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1.0D38.37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SA-344-100-01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4559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19-Nov-2018 17:22:58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21-Nov-2018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BXSP3S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1106"/>
            <a:ext cx="3200400" cy="2401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19683"/>
            <a:ext cx="6400800" cy="4803791"/>
          </a:xfrm>
          <a:prstGeom prst="rect">
            <a:avLst/>
          </a:prstGeom>
        </p:spPr>
      </p:pic>
      <p:sp>
        <p:nvSpPr>
          <p:cNvPr id="6" name="Line 16"/>
          <p:cNvSpPr>
            <a:spLocks noChangeShapeType="1"/>
          </p:cNvSpPr>
          <p:nvPr/>
        </p:nvSpPr>
        <p:spPr bwMode="auto">
          <a:xfrm flipH="1">
            <a:off x="3200359" y="3429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164516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469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00" y="1206773"/>
            <a:ext cx="5922000" cy="444445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201758" y="5655843"/>
            <a:ext cx="960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wirevsx.ru1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20526" y="4426795"/>
            <a:ext cx="269496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@ r= 20 mm</a:t>
            </a:r>
          </a:p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0.019 [0.500] %</a:t>
            </a:r>
          </a:p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0.434 [100.000] %</a:t>
            </a:r>
            <a:endParaRPr lang="pt-B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153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9292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BXSP3S 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rim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36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/>
              <a:t>17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2.1176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2.1864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[-6,+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2.7442,+2.7442]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2286000"/>
            <a:ext cx="1157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</a:p>
          <a:p>
            <a:pPr algn="ctr"/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main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&lt; 150 A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2286000"/>
            <a:ext cx="798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0137" y="3392149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wiredat.ru3</a:t>
            </a:r>
            <a:endParaRPr lang="en-US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1069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18078</TotalTime>
  <Words>40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Courier New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173</cp:revision>
  <dcterms:created xsi:type="dcterms:W3CDTF">2006-04-28T20:17:03Z</dcterms:created>
  <dcterms:modified xsi:type="dcterms:W3CDTF">2018-11-21T23:40:10Z</dcterms:modified>
</cp:coreProperties>
</file>