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4038559" y="2895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04-Dec-2018 12:00:17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17-Dec-2018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BRSP1H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2874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526" y="4426795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0.003 [0.500]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0.486 [100.000]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BRSP1H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2.1176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2.1903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2.7392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2.7392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4264" y="22860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smtClean="0">
                <a:solidFill>
                  <a:srgbClr val="FF0000"/>
                </a:solidFill>
              </a:rPr>
              <a:t>0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286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7104"/>
            <a:ext cx="6400800" cy="480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449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18122</TotalTime>
  <Words>36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176</cp:revision>
  <dcterms:created xsi:type="dcterms:W3CDTF">2006-04-28T20:17:03Z</dcterms:created>
  <dcterms:modified xsi:type="dcterms:W3CDTF">2018-12-17T15:57:19Z</dcterms:modified>
</cp:coreProperties>
</file>