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2438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19-Oct-2018 14:00:18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BRSP2H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0577"/>
            <a:ext cx="6400800" cy="480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990600"/>
            <a:ext cx="5922000" cy="44444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88807" y="5450428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2042" y="4191000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0.004 [0.500]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0.475 [100.000]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18016</TotalTime>
  <Words>27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168</cp:revision>
  <dcterms:created xsi:type="dcterms:W3CDTF">2006-04-28T20:17:03Z</dcterms:created>
  <dcterms:modified xsi:type="dcterms:W3CDTF">2018-10-23T14:46:45Z</dcterms:modified>
</cp:coreProperties>
</file>