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1" r:id="rId4"/>
    <p:sldId id="26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66FF"/>
    <a:srgbClr val="0000FF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flipH="1">
            <a:off x="3047959" y="24384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9626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1.0D38.37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SA-344-100-01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4554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31-Oct-2018 15:39:57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05-Nov-2018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BXSP1S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5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0577"/>
            <a:ext cx="6400800" cy="4803791"/>
          </a:xfrm>
          <a:prstGeom prst="rect">
            <a:avLst/>
          </a:prstGeom>
        </p:spPr>
      </p:pic>
      <p:sp>
        <p:nvSpPr>
          <p:cNvPr id="6" name="Line 16"/>
          <p:cNvSpPr>
            <a:spLocks noChangeShapeType="1"/>
          </p:cNvSpPr>
          <p:nvPr/>
        </p:nvSpPr>
        <p:spPr bwMode="auto">
          <a:xfrm flipH="1">
            <a:off x="3200359" y="3429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164516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46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201758" y="5655843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wirevsx.ru1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2042" y="4419600"/>
            <a:ext cx="269496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@ r= 20 mm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0.014 [0.200] %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0.446 [100.000] %</a:t>
            </a:r>
          </a:p>
        </p:txBody>
      </p:sp>
    </p:spTree>
    <p:extLst>
      <p:ext uri="{BB962C8B-B14F-4D97-AF65-F5344CB8AC3E}">
        <p14:creationId xmlns:p14="http://schemas.microsoft.com/office/powerpoint/2010/main" val="2808153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7022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BXSP1S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36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/>
              <a:t>17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2.1176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2.1888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[-6,+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2.7411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,+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2.7411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15579" y="2286000"/>
            <a:ext cx="1157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</a:p>
          <a:p>
            <a:pPr algn="ctr"/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&lt; 150 A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22723" y="2286000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106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18031</TotalTime>
  <Words>39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169</cp:revision>
  <dcterms:created xsi:type="dcterms:W3CDTF">2006-04-28T20:17:03Z</dcterms:created>
  <dcterms:modified xsi:type="dcterms:W3CDTF">2018-11-05T22:23:07Z</dcterms:modified>
</cp:coreProperties>
</file>