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1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07875" y="4918075"/>
            <a:ext cx="812825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0.433</a:t>
            </a:r>
            <a:r>
              <a:rPr lang="en-US" sz="1600" dirty="0" smtClean="0"/>
              <a:t>D14-C (1.575D14-C)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ASM-20171113-6552 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Red_Gap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CHG_11mm_9_5_19.pdf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07-Oct-2019 17:28:05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0-Oct-2019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BCXXL2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1540000" flipH="1" flipV="1">
            <a:off x="3354772" y="2664357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80035" y="3533001"/>
            <a:ext cx="186852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BL (after </a:t>
            </a:r>
            <a:r>
              <a:rPr lang="en-US" sz="1200" dirty="0" err="1" smtClean="0">
                <a:solidFill>
                  <a:srgbClr val="FF0000"/>
                </a:solidFill>
              </a:rPr>
              <a:t>stdz</a:t>
            </a:r>
            <a:r>
              <a:rPr lang="en-US" sz="1200" dirty="0" smtClean="0">
                <a:solidFill>
                  <a:srgbClr val="FF0000"/>
                </a:solidFill>
              </a:rPr>
              <a:t>) = 18.14 G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7316" y="2286000"/>
            <a:ext cx="2404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after </a:t>
            </a:r>
            <a:r>
              <a:rPr lang="en-US" sz="1200" b="1" dirty="0" smtClean="0">
                <a:solidFill>
                  <a:srgbClr val="0070C0"/>
                </a:solidFill>
              </a:rPr>
              <a:t>standardize</a:t>
            </a:r>
          </a:p>
          <a:p>
            <a:pPr algn="ctr"/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main</a:t>
            </a:r>
            <a:r>
              <a:rPr lang="en-US" sz="1200" dirty="0" smtClean="0">
                <a:solidFill>
                  <a:srgbClr val="0070C0"/>
                </a:solidFill>
              </a:rPr>
              <a:t> = 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slope @ </a:t>
            </a:r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trim</a:t>
            </a:r>
            <a:r>
              <a:rPr lang="en-US" sz="1200" dirty="0" smtClean="0">
                <a:solidFill>
                  <a:srgbClr val="0070C0"/>
                </a:solidFill>
              </a:rPr>
              <a:t> = 0 : -4.1387 G-m/A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91375" y="2286000"/>
            <a:ext cx="2404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after </a:t>
            </a:r>
            <a:r>
              <a:rPr lang="en-US" sz="1200" b="1" dirty="0" smtClean="0">
                <a:solidFill>
                  <a:srgbClr val="0070C0"/>
                </a:solidFill>
              </a:rPr>
              <a:t>degauss</a:t>
            </a:r>
          </a:p>
          <a:p>
            <a:pPr algn="ctr"/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main</a:t>
            </a:r>
            <a:r>
              <a:rPr lang="en-US" sz="1200" dirty="0" smtClean="0">
                <a:solidFill>
                  <a:srgbClr val="0070C0"/>
                </a:solidFill>
              </a:rPr>
              <a:t> = 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slope @ </a:t>
            </a:r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trim</a:t>
            </a:r>
            <a:r>
              <a:rPr lang="en-US" sz="1200" dirty="0" smtClean="0">
                <a:solidFill>
                  <a:srgbClr val="0070C0"/>
                </a:solidFill>
              </a:rPr>
              <a:t> = 0 : -3.8212 G-m/A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1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BCXXL2_Trim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378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37.8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40.172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[-0.1493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0.1493]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0357" y="2435423"/>
            <a:ext cx="156004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smtClean="0">
                <a:solidFill>
                  <a:srgbClr val="FF0000"/>
                </a:solidFill>
              </a:rPr>
              <a:t>0 </a:t>
            </a:r>
            <a:r>
              <a:rPr lang="en-US" sz="1000" dirty="0" smtClean="0">
                <a:solidFill>
                  <a:srgbClr val="FF0000"/>
                </a:solidFill>
              </a:rPr>
              <a:t>(after STDZ)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wiredat.ru4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83729" y="1625597"/>
            <a:ext cx="27820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type = </a:t>
            </a:r>
            <a:r>
              <a:rPr lang="en-US" sz="1200" dirty="0" smtClean="0">
                <a:solidFill>
                  <a:srgbClr val="FF0000"/>
                </a:solidFill>
              </a:rPr>
              <a:t>COSINE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rate = </a:t>
            </a:r>
            <a:r>
              <a:rPr lang="en-US" sz="1200" dirty="0" smtClean="0">
                <a:solidFill>
                  <a:srgbClr val="FF0000"/>
                </a:solidFill>
              </a:rPr>
              <a:t>2 </a:t>
            </a:r>
            <a:r>
              <a:rPr lang="en-US" sz="1200" dirty="0" smtClean="0">
                <a:solidFill>
                  <a:srgbClr val="FF0000"/>
                </a:solidFill>
              </a:rPr>
              <a:t>A/s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settle time = </a:t>
            </a:r>
            <a:r>
              <a:rPr lang="en-US" sz="1200" dirty="0" smtClean="0">
                <a:solidFill>
                  <a:srgbClr val="FF0000"/>
                </a:solidFill>
              </a:rPr>
              <a:t>5 </a:t>
            </a:r>
            <a:r>
              <a:rPr lang="en-US" sz="1200" dirty="0" smtClean="0">
                <a:solidFill>
                  <a:srgbClr val="FF0000"/>
                </a:solidFill>
              </a:rPr>
              <a:t>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remnant BL = </a:t>
            </a:r>
            <a:r>
              <a:rPr lang="en-US" sz="1200" dirty="0" smtClean="0">
                <a:solidFill>
                  <a:srgbClr val="FF0000"/>
                </a:solidFill>
              </a:rPr>
              <a:t>-0.1250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+/-  </a:t>
            </a:r>
            <a:r>
              <a:rPr lang="en-US" sz="1200" dirty="0" smtClean="0">
                <a:solidFill>
                  <a:srgbClr val="FF0000"/>
                </a:solidFill>
              </a:rPr>
              <a:t>0.1192 G-m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degauss time </a:t>
            </a:r>
            <a:r>
              <a:rPr lang="en-US" sz="1200" dirty="0">
                <a:solidFill>
                  <a:srgbClr val="FF0000"/>
                </a:solidFill>
              </a:rPr>
              <a:t>=</a:t>
            </a:r>
            <a:r>
              <a:rPr lang="en-US" sz="1200" dirty="0" smtClean="0">
                <a:solidFill>
                  <a:srgbClr val="FF0000"/>
                </a:solidFill>
              </a:rPr>
              <a:t> 420 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724400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remnant BL: wiredat.ru6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695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19959</TotalTime>
  <Words>83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184</cp:revision>
  <dcterms:created xsi:type="dcterms:W3CDTF">2006-04-28T20:17:03Z</dcterms:created>
  <dcterms:modified xsi:type="dcterms:W3CDTF">2019-10-10T16:58:49Z</dcterms:modified>
</cp:coreProperties>
</file>