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4537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20-Aug-2018 10:53:26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22-Aug-2018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BCX31B1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62793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BCX31B1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0.5835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5.1411,+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1411]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5579" y="533400"/>
            <a:ext cx="115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</a:t>
            </a:r>
            <a:r>
              <a:rPr lang="en-US" sz="1400" dirty="0" smtClean="0">
                <a:solidFill>
                  <a:srgbClr val="FF0000"/>
                </a:solidFill>
              </a:rPr>
              <a:t>0</a:t>
            </a:r>
          </a:p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&lt; 170 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533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503" y="1219200"/>
            <a:ext cx="480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BCX31B1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2845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20025</TotalTime>
  <Words>28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183</cp:revision>
  <dcterms:created xsi:type="dcterms:W3CDTF">2006-04-28T20:17:03Z</dcterms:created>
  <dcterms:modified xsi:type="dcterms:W3CDTF">2018-08-22T18:58:16Z</dcterms:modified>
</cp:coreProperties>
</file>