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1465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24-Aug-2018 15:19:06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2596574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7326" y="143958"/>
            <a:ext cx="3196674" cy="239793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7326" y="2555062"/>
            <a:ext cx="3196674" cy="239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2961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29618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BCX31B3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0.5740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[-5.2266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5.2266]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2362200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22723" y="2362200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8382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15838"/>
            <a:ext cx="4572000" cy="34296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7185" y="419100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correlation</a:t>
            </a:r>
            <a:r>
              <a:rPr lang="en-US" dirty="0" smtClean="0"/>
              <a:t> </a:t>
            </a:r>
            <a:r>
              <a:rPr lang="en-US" dirty="0" smtClean="0"/>
              <a:t>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71503" y="1219200"/>
            <a:ext cx="48009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BCX31B3</a:t>
            </a:r>
            <a:r>
              <a:rPr lang="en-US" sz="2400" dirty="0" smtClean="0"/>
              <a:t>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15838"/>
            <a:ext cx="4572000" cy="3429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20038</TotalTime>
  <Words>23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184</cp:revision>
  <dcterms:created xsi:type="dcterms:W3CDTF">2006-04-28T20:17:03Z</dcterms:created>
  <dcterms:modified xsi:type="dcterms:W3CDTF">2018-09-02T19:10:39Z</dcterms:modified>
</cp:coreProperties>
</file>