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3366FF"/>
    <a:srgbClr val="0066CC"/>
    <a:srgbClr val="3333CC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3140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23-Aug-2018 11:33:24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31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5494" y="3131166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correlation</a:t>
            </a:r>
            <a:endParaRPr lang="en-US" dirty="0" smtClean="0"/>
          </a:p>
          <a:p>
            <a:pPr algn="ctr"/>
            <a:r>
              <a:rPr lang="en-US" dirty="0" smtClean="0"/>
              <a:t>artificially </a:t>
            </a:r>
            <a:r>
              <a:rPr lang="en-US" dirty="0" smtClean="0"/>
              <a:t>removed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1503" y="376535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BCX31B2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92223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213" y="6248400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</a:t>
            </a:r>
            <a:r>
              <a:rPr lang="en-US" sz="1200" dirty="0" smtClean="0">
                <a:solidFill>
                  <a:srgbClr val="0000FF"/>
                </a:solidFill>
              </a:rPr>
              <a:t>ardat.ru3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20075</TotalTime>
  <Words>37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2018-08-24T18:06:41Z</dcterms:modified>
</cp:coreProperties>
</file>