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498553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/>
              <a:t>0.788</a:t>
            </a:r>
            <a:r>
              <a:rPr lang="en-US" sz="1600" dirty="0" smtClean="0"/>
              <a:t>D11.5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SA-237-005-02-R2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4534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02-Jul-2018 16:37:14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05-Jul-2018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BCX363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120000" flipH="1">
            <a:off x="2510662" y="2873163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1104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9292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BCX363 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rim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48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/>
              <a:t>82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0.5854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0.5838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[-3,+3]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5.1391,+5.1391]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2511623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22723" y="2511623"/>
            <a:ext cx="798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022845"/>
            <a:ext cx="4572000" cy="34312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71074" y="4082526"/>
            <a:ext cx="2544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quadrupole component</a:t>
            </a:r>
          </a:p>
          <a:p>
            <a:pPr algn="ctr"/>
            <a:r>
              <a:rPr lang="en-US" dirty="0" smtClean="0"/>
              <a:t>artificially removed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74095" y="1219200"/>
            <a:ext cx="4595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BCX363: </a:t>
            </a:r>
            <a:r>
              <a:rPr lang="el-GR" sz="2400" dirty="0" smtClean="0"/>
              <a:t>Δ</a:t>
            </a:r>
            <a:r>
              <a:rPr lang="en-US" sz="2400" dirty="0" smtClean="0"/>
              <a:t>BL/BL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vs X @ 250 A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22845"/>
            <a:ext cx="4572000" cy="343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1679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20084</TotalTime>
  <Words>24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186</cp:revision>
  <dcterms:created xsi:type="dcterms:W3CDTF">2006-04-28T20:17:03Z</dcterms:created>
  <dcterms:modified xsi:type="dcterms:W3CDTF">2018-07-05T16:05:15Z</dcterms:modified>
</cp:coreProperties>
</file>