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61" r:id="rId3"/>
    <p:sldId id="262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54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400800" cy="4803791"/>
          </a:xfrm>
          <a:prstGeom prst="rect">
            <a:avLst/>
          </a:prstGeom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23867" y="4918075"/>
            <a:ext cx="4985532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/>
              <a:t>0.788</a:t>
            </a:r>
            <a:r>
              <a:rPr lang="en-US" sz="1600" dirty="0" smtClean="0"/>
              <a:t>D11.5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sz="1600" dirty="0" smtClean="0"/>
              <a:t>SA-237-005-02-R2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4526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N/A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26-Feb-2018 16:06:25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28-Feb-2018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assignment: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BCXDLU3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rot="180000" flipH="1">
            <a:off x="3423185" y="2201979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 type="triangle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43600" y="141642"/>
            <a:ext cx="3200400" cy="24018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2551104"/>
            <a:ext cx="3200400" cy="2401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15122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0"/>
            <a:ext cx="4572000" cy="34312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4572000" cy="3431281"/>
          </a:xfrm>
          <a:prstGeom prst="rect">
            <a:avLst/>
          </a:prstGeom>
        </p:spPr>
      </p:pic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4361156" y="4236581"/>
            <a:ext cx="4592924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name: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BCXDLU3 </a:t>
            </a:r>
            <a:r>
              <a:rPr lang="en-US" altLang="en-US" sz="16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main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dirty="0" smtClean="0"/>
              <a:t>48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# of trim coil turns: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dirty="0" smtClean="0"/>
              <a:t>82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turns (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main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/</a:t>
            </a:r>
            <a:r>
              <a:rPr lang="en-US" altLang="en-US" sz="16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N</a:t>
            </a:r>
            <a:r>
              <a:rPr lang="en-US" altLang="en-US" sz="1600" baseline="-25000" dirty="0" err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trim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): 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0.5854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ratio of slopes (measured):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0.5863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IMMO (amps):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[-3,+3]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BMMO (main coil amps):</a:t>
            </a: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[-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5.1165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,+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5.1165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156260" y="2587823"/>
            <a:ext cx="73770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trim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83383" y="2587823"/>
            <a:ext cx="7986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I</a:t>
            </a:r>
            <a:r>
              <a:rPr lang="en-US" sz="1400" baseline="-25000" dirty="0" err="1" smtClean="0">
                <a:solidFill>
                  <a:srgbClr val="FF0000"/>
                </a:solidFill>
              </a:rPr>
              <a:t>main</a:t>
            </a:r>
            <a:r>
              <a:rPr lang="en-US" sz="1400" dirty="0" smtClean="0">
                <a:solidFill>
                  <a:srgbClr val="FF0000"/>
                </a:solidFill>
              </a:rPr>
              <a:t> = 0</a:t>
            </a:r>
            <a:endParaRPr lang="en-US" sz="1400" dirty="0">
              <a:solidFill>
                <a:srgbClr val="FF0000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3426719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710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024232"/>
            <a:ext cx="4572000" cy="343128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71074" y="4082526"/>
            <a:ext cx="25442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quadrupole component</a:t>
            </a:r>
          </a:p>
          <a:p>
            <a:pPr algn="ctr"/>
            <a:r>
              <a:rPr lang="en-US" dirty="0" smtClean="0"/>
              <a:t>artificially removed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7039" y="1219200"/>
            <a:ext cx="48699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BCXDLU3: </a:t>
            </a:r>
            <a:r>
              <a:rPr lang="el-GR" sz="2400" dirty="0" smtClean="0"/>
              <a:t>Δ</a:t>
            </a:r>
            <a:r>
              <a:rPr lang="en-US" sz="2400" dirty="0" smtClean="0"/>
              <a:t>BL/BL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vs X @ 250 A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24232"/>
            <a:ext cx="4572000" cy="3431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51679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19757</TotalTime>
  <Words>24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Default Design</vt:lpstr>
      <vt:lpstr>PowerPoint Presentation</vt:lpstr>
      <vt:lpstr>PowerPoint Presentation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172</cp:revision>
  <dcterms:created xsi:type="dcterms:W3CDTF">2006-04-28T20:17:03Z</dcterms:created>
  <dcterms:modified xsi:type="dcterms:W3CDTF">2018-02-28T23:40:24Z</dcterms:modified>
</cp:coreProperties>
</file>