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24-Jul-2018 15:47:08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510662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5.1346,+5.1346]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511623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25116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BCX323: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20137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191</cp:revision>
  <dcterms:created xsi:type="dcterms:W3CDTF">2006-04-28T20:17:03Z</dcterms:created>
  <dcterms:modified xsi:type="dcterms:W3CDTF">2018-07-27T18:05:45Z</dcterms:modified>
</cp:coreProperties>
</file>