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09-Jul-2018 16:20:33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BCX351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6871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BCX351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0.5864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[-5.1155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5.1155]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144"/>
            <a:ext cx="4572000" cy="3429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BCX351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1526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20044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2018-07-11T19:20:27Z</dcterms:modified>
</cp:coreProperties>
</file>