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25-May-2018 14:51:33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31-May-2018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5.1012,+5.1012]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4232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7039" y="1219200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BCXDLD1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19762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2018-05-31T19:02:09Z</dcterms:modified>
</cp:coreProperties>
</file>