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22979" y="4918075"/>
            <a:ext cx="689804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5D3.9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SA-380-331-12 (</a:t>
            </a:r>
            <a:r>
              <a:rPr lang="en-US" sz="1600" dirty="0" err="1" smtClean="0"/>
              <a:t>Scandatronix</a:t>
            </a:r>
            <a:r>
              <a:rPr lang="en-US" sz="1600" dirty="0" smtClean="0"/>
              <a:t> BEMA-2212)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16082-3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21-Nov-2017 10:53:35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28-Nov-2017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356696" y="216804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11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2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905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4347297" y="35501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095738"/>
            <a:ext cx="3200400" cy="24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505200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2.8571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3.9181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[-1,+1]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0.2552,+0.2552]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001" y="7620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9401" y="76200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0623" y="3426768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wiredat.ru2</a:t>
            </a:r>
            <a:endParaRPr lang="en-US" sz="900" dirty="0">
              <a:solidFill>
                <a:srgbClr val="0000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34289</TotalTime>
  <Words>12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184</cp:revision>
  <dcterms:created xsi:type="dcterms:W3CDTF">2006-04-28T20:17:03Z</dcterms:created>
  <dcterms:modified xsi:type="dcterms:W3CDTF">2017-11-28T16:07:54Z</dcterms:modified>
</cp:coreProperties>
</file>