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4" r:id="rId4"/>
    <p:sldId id="261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607319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319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8361" y="1241005"/>
            <a:ext cx="2737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quadrupole component removed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4744" y="1241005"/>
            <a:ext cx="135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b</a:t>
            </a:r>
            <a:r>
              <a:rPr lang="en-US" sz="1400" baseline="-25000" dirty="0" smtClean="0">
                <a:solidFill>
                  <a:srgbClr val="00B050"/>
                </a:solidFill>
              </a:rPr>
              <a:t>1</a:t>
            </a:r>
            <a:r>
              <a:rPr lang="en-US" sz="1400" dirty="0" smtClean="0">
                <a:solidFill>
                  <a:srgbClr val="00B050"/>
                </a:solidFill>
              </a:rPr>
              <a:t>/</a:t>
            </a:r>
            <a:r>
              <a:rPr lang="en-US" sz="1400" i="1" dirty="0" smtClean="0">
                <a:solidFill>
                  <a:srgbClr val="00B050"/>
                </a:solidFill>
              </a:rPr>
              <a:t>b</a:t>
            </a:r>
            <a:r>
              <a:rPr lang="en-US" sz="1400" baseline="-25000" dirty="0" smtClean="0">
                <a:solidFill>
                  <a:srgbClr val="00B050"/>
                </a:solidFill>
              </a:rPr>
              <a:t>0</a:t>
            </a:r>
            <a:r>
              <a:rPr lang="en-US" sz="1400" dirty="0" smtClean="0">
                <a:solidFill>
                  <a:srgbClr val="00B050"/>
                </a:solidFill>
              </a:rPr>
              <a:t> tolerance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1115" y="139361"/>
            <a:ext cx="4361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BCXH3: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</a:t>
            </a:r>
            <a:r>
              <a:rPr lang="en-US" sz="2400" dirty="0" smtClean="0"/>
              <a:t>20 </a:t>
            </a:r>
            <a:r>
              <a:rPr lang="en-US" sz="2400" dirty="0" smtClean="0"/>
              <a:t>A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175931"/>
              </p:ext>
            </p:extLst>
          </p:nvPr>
        </p:nvGraphicFramePr>
        <p:xfrm>
          <a:off x="1524000" y="4503579"/>
          <a:ext cx="6096000" cy="18542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0.1187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41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38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96940" y="4129453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89524" y="6383179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</a:rPr>
              <a:t>hardat.ru1</a:t>
            </a:r>
            <a:endParaRPr lang="en-US" sz="1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44089" y="3200400"/>
            <a:ext cx="8322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00FF"/>
                </a:solidFill>
              </a:rPr>
              <a:t>wirevsx.ru3</a:t>
            </a:r>
            <a:endParaRPr lang="en-US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9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329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594697" y="34342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03642"/>
            <a:ext cx="3200400" cy="2401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389304"/>
            <a:ext cx="3200400" cy="24018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54094" y="3319632"/>
            <a:ext cx="227729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BCXH3: BL vs X @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20 A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22979" y="4918075"/>
            <a:ext cx="689804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5D3.9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SA-380-331-12 (</a:t>
            </a:r>
            <a:r>
              <a:rPr lang="en-US" sz="1600" dirty="0" err="1" smtClean="0"/>
              <a:t>Scandatronix</a:t>
            </a:r>
            <a:r>
              <a:rPr lang="en-US" sz="1600" dirty="0" smtClean="0"/>
              <a:t> BEMA-2212)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16082-2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19-Dec-2017 09:01:05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30-Jan-2018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356696" y="216804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2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2.8571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3.8387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[-1,+1]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0.2605,+0.2605]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3622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10259" y="236220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0623" y="3426768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wiredat.ru2</a:t>
            </a:r>
            <a:endParaRPr lang="en-US" sz="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994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34470</TotalTime>
  <Words>64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195</cp:revision>
  <dcterms:created xsi:type="dcterms:W3CDTF">2006-04-28T20:17:03Z</dcterms:created>
  <dcterms:modified xsi:type="dcterms:W3CDTF">2018-01-30T17:49:55Z</dcterms:modified>
</cp:coreProperties>
</file>