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2894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1.06D103.3T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/>
              <a:t>LCL0351-006802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4509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16101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18-Sep-2019 11:03:15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19-Sep-2019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BX32B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3150793" y="24384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7022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BX32B_Trim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1600" dirty="0" smtClean="0"/>
              <a:t>20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14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1.4286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1.4613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[-6,6]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[-4.1059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,+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4.1059]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43200" y="539685"/>
            <a:ext cx="796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200" dirty="0" smtClean="0">
                <a:solidFill>
                  <a:srgbClr val="FF0000"/>
                </a:solidFill>
              </a:rPr>
              <a:t> = 0 A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22673" y="533400"/>
            <a:ext cx="849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200" dirty="0" smtClean="0">
                <a:solidFill>
                  <a:srgbClr val="FF0000"/>
                </a:solidFill>
              </a:rPr>
              <a:t> = 0 A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426719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5393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18596</TotalTime>
  <Words>13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162</cp:revision>
  <dcterms:created xsi:type="dcterms:W3CDTF">2006-04-28T20:17:03Z</dcterms:created>
  <dcterms:modified xsi:type="dcterms:W3CDTF">2019-09-19T21:50:39Z</dcterms:modified>
</cp:coreProperties>
</file>