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93348" cy="479587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72060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1D19.7 (Everson Tesla 53033)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SA-380-325-06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05-Jul-2017 14:05:24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21-Jul-2017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2213697" y="16816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38270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5506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2.3321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5.1454,+5.1454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5323202" y="2452688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</a:t>
            </a:r>
            <a:r>
              <a:rPr lang="en-US" altLang="en-US" sz="1600" dirty="0" smtClean="0"/>
              <a:t>0.516 </a:t>
            </a:r>
            <a:r>
              <a:rPr lang="en-US" altLang="en-US" sz="1600" dirty="0"/>
              <a:t>A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562600" y="1724025"/>
            <a:ext cx="990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200 A to 0, then trim sets zero field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6120" y="1605702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3106" y="1605702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808" y="1194015"/>
            <a:ext cx="5925312" cy="44447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02482" y="1215651"/>
            <a:ext cx="1097280" cy="241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9490" y="5689684"/>
            <a:ext cx="5925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http://</a:t>
            </a:r>
            <a:r>
              <a:rPr lang="en-US" sz="1050" dirty="0" smtClean="0">
                <a:solidFill>
                  <a:srgbClr val="0033CC"/>
                </a:solidFill>
              </a:rPr>
              <a:t>www-group.slac.stanford.edu/met/MagMeas/MAGDATA/LCLS-II/Dipole/4505/bhvszdat.ru6</a:t>
            </a:r>
            <a:endParaRPr lang="en-US" sz="105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558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20881</TotalTime>
  <Words>33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2017-07-21T15:25:50Z</dcterms:modified>
</cp:coreProperties>
</file>