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02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711698" y="4918075"/>
            <a:ext cx="5720605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sz="1600" dirty="0" smtClean="0"/>
              <a:t>1D19.7 (Everson Tesla 53033)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dirty="0" smtClean="0"/>
              <a:t>SA-380-325-06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SLAC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4504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19-Jun-2017 15:13:46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22-Jun-2017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BCX22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120000" flipH="1">
            <a:off x="3729862" y="198645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35114"/>
            <a:ext cx="3200400" cy="240189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51104"/>
            <a:ext cx="3200400" cy="2401896"/>
          </a:xfrm>
          <a:prstGeom prst="rect">
            <a:avLst/>
          </a:prstGeom>
        </p:spPr>
      </p:pic>
      <p:sp>
        <p:nvSpPr>
          <p:cNvPr id="11" name="Text Box 37"/>
          <p:cNvSpPr txBox="1">
            <a:spLocks noChangeArrowheads="1"/>
          </p:cNvSpPr>
          <p:nvPr/>
        </p:nvSpPr>
        <p:spPr bwMode="auto">
          <a:xfrm>
            <a:off x="7402158" y="4289610"/>
            <a:ext cx="6445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900" b="0" dirty="0">
                <a:solidFill>
                  <a:srgbClr val="993300"/>
                </a:solidFill>
              </a:rPr>
              <a:t>I = 115 A</a:t>
            </a:r>
          </a:p>
        </p:txBody>
      </p:sp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9292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BCX22 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dirty="0" smtClean="0"/>
              <a:t>11</a:t>
            </a:r>
            <a:r>
              <a:rPr lang="en-US" sz="1600" dirty="0" smtClean="0"/>
              <a:t>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1600" dirty="0" smtClean="0"/>
              <a:t>48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2.2917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2.3550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[-12,12]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[-5.0954, 5.0954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]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7097422" y="2571026"/>
            <a:ext cx="14701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dirty="0" err="1"/>
              <a:t>I</a:t>
            </a:r>
            <a:r>
              <a:rPr lang="en-US" altLang="en-US" sz="1600" baseline="-25000" dirty="0" err="1"/>
              <a:t>trim</a:t>
            </a:r>
            <a:r>
              <a:rPr lang="en-US" altLang="en-US" sz="1600" dirty="0"/>
              <a:t> = -</a:t>
            </a:r>
            <a:r>
              <a:rPr lang="en-US" altLang="en-US" sz="1600" dirty="0" smtClean="0"/>
              <a:t>0.493 </a:t>
            </a:r>
            <a:r>
              <a:rPr lang="en-US" altLang="en-US" sz="1600" dirty="0"/>
              <a:t>A</a:t>
            </a:r>
          </a:p>
        </p:txBody>
      </p:sp>
      <p:sp>
        <p:nvSpPr>
          <p:cNvPr id="7" name="Text Box 22"/>
          <p:cNvSpPr txBox="1">
            <a:spLocks noChangeArrowheads="1"/>
          </p:cNvSpPr>
          <p:nvPr/>
        </p:nvSpPr>
        <p:spPr bwMode="auto">
          <a:xfrm>
            <a:off x="7336820" y="1842363"/>
            <a:ext cx="9906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9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main ramped down from 200 A to 0, then trim sets zero field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1534758"/>
            <a:ext cx="819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I</a:t>
            </a:r>
            <a:r>
              <a:rPr lang="en-US" sz="16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600" dirty="0" smtClean="0">
                <a:solidFill>
                  <a:srgbClr val="FF0000"/>
                </a:solidFill>
              </a:rPr>
              <a:t> = 0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61300" y="1534758"/>
            <a:ext cx="8867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I</a:t>
            </a:r>
            <a:r>
              <a:rPr lang="en-US" sz="16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600" dirty="0" smtClean="0">
                <a:solidFill>
                  <a:srgbClr val="FF0000"/>
                </a:solidFill>
              </a:rPr>
              <a:t> = 0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20864</TotalTime>
  <Words>34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172</cp:revision>
  <dcterms:created xsi:type="dcterms:W3CDTF">2006-04-28T20:17:03Z</dcterms:created>
  <dcterms:modified xsi:type="dcterms:W3CDTF">2017-06-22T18:00:11Z</dcterms:modified>
</cp:coreProperties>
</file>