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3D39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SA-235-623-30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16079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27-Jul-2016 14:08:58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35591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033463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17703</TotalTime>
  <Words>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147</cp:revision>
  <dcterms:created xsi:type="dcterms:W3CDTF">2006-04-28T20:17:03Z</dcterms:created>
  <dcterms:modified xsi:type="dcterms:W3CDTF">2016-09-12T16:46:33Z</dcterms:modified>
</cp:coreProperties>
</file>