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  <p:sldId id="26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FF"/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rot="60000" flipH="1">
            <a:off x="3124200" y="2283357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1772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0.79D14.96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dirty="0" smtClean="0"/>
              <a:t>SA-375-150-60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4487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28-Jul-2020 14:37:34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30-Juln-2020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SPARE 0.79D14.96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0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14600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8700"/>
            <a:ext cx="6400800" cy="4800600"/>
          </a:xfrm>
          <a:prstGeom prst="rect">
            <a:avLst/>
          </a:prstGeom>
        </p:spPr>
      </p:pic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00359" y="32766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90928" y="4001869"/>
            <a:ext cx="217399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B0F0"/>
                </a:solidFill>
              </a:rPr>
              <a:t>BL</a:t>
            </a:r>
            <a:r>
              <a:rPr lang="en-US" baseline="-25000" dirty="0" err="1" smtClean="0">
                <a:solidFill>
                  <a:srgbClr val="00B0F0"/>
                </a:solidFill>
              </a:rPr>
              <a:t>max</a:t>
            </a:r>
            <a:r>
              <a:rPr lang="en-US" dirty="0" smtClean="0">
                <a:solidFill>
                  <a:srgbClr val="00B0F0"/>
                </a:solidFill>
              </a:rPr>
              <a:t> = -0.46 </a:t>
            </a:r>
            <a:r>
              <a:rPr lang="en-US" dirty="0" err="1" smtClean="0">
                <a:solidFill>
                  <a:srgbClr val="00B0F0"/>
                </a:solidFill>
              </a:rPr>
              <a:t>kG</a:t>
            </a:r>
            <a:r>
              <a:rPr lang="en-US" dirty="0" smtClean="0">
                <a:solidFill>
                  <a:srgbClr val="00B0F0"/>
                </a:solidFill>
              </a:rPr>
              <a:t>-m</a:t>
            </a:r>
          </a:p>
          <a:p>
            <a:pPr algn="ctr"/>
            <a:r>
              <a:rPr lang="en-US" dirty="0" err="1">
                <a:solidFill>
                  <a:srgbClr val="00B0F0"/>
                </a:solidFill>
              </a:rPr>
              <a:t>E</a:t>
            </a:r>
            <a:r>
              <a:rPr lang="en-US" baseline="-25000" dirty="0" err="1">
                <a:solidFill>
                  <a:srgbClr val="00B0F0"/>
                </a:solidFill>
              </a:rPr>
              <a:t>max</a:t>
            </a:r>
            <a:r>
              <a:rPr lang="en-US" dirty="0">
                <a:solidFill>
                  <a:srgbClr val="00B0F0"/>
                </a:solidFill>
              </a:rPr>
              <a:t> = </a:t>
            </a:r>
            <a:r>
              <a:rPr lang="en-US" dirty="0" smtClean="0">
                <a:solidFill>
                  <a:srgbClr val="00B0F0"/>
                </a:solidFill>
              </a:rPr>
              <a:t>131.7 </a:t>
            </a:r>
            <a:r>
              <a:rPr lang="en-US" dirty="0">
                <a:solidFill>
                  <a:srgbClr val="00B0F0"/>
                </a:solidFill>
              </a:rPr>
              <a:t>MeV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I</a:t>
            </a:r>
            <a:r>
              <a:rPr lang="en-US" baseline="-25000" dirty="0" smtClean="0">
                <a:solidFill>
                  <a:srgbClr val="00B0F0"/>
                </a:solidFill>
              </a:rPr>
              <a:t>max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=</a:t>
            </a:r>
            <a:r>
              <a:rPr lang="en-US" dirty="0" smtClean="0">
                <a:solidFill>
                  <a:srgbClr val="00B0F0"/>
                </a:solidFill>
              </a:rPr>
              <a:t> 88.4 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75274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6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428750"/>
            <a:ext cx="5334000" cy="4000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201758" y="5655843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wirevsx.ru1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9632" y="4038600"/>
            <a:ext cx="269496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0.010 [1.000]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0.117 [100.000] %</a:t>
            </a: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5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75899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SPARE_0.79D14.96</a:t>
            </a:r>
            <a:r>
              <a:rPr lang="en-US" alt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_Trim</a:t>
            </a:r>
            <a:endParaRPr lang="en-US" alt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1600" dirty="0" smtClean="0"/>
              <a:t>20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18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1.1111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1.1317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[-6,6]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5.3018,+5.3018]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2435422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wiredat.ru3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53066" y="2435423"/>
            <a:ext cx="73770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79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18850</TotalTime>
  <Words>149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223</cp:revision>
  <dcterms:created xsi:type="dcterms:W3CDTF">2006-04-28T20:17:03Z</dcterms:created>
  <dcterms:modified xsi:type="dcterms:W3CDTF">2020-07-30T20:19:51Z</dcterms:modified>
</cp:coreProperties>
</file>