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6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54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D96ED169-9600-480D-B568-5B76BFCFD3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0600"/>
          </a:xfrm>
          <a:prstGeom prst="rect">
            <a:avLst/>
          </a:prstGeom>
        </p:spPr>
      </p:pic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970312" y="4918075"/>
            <a:ext cx="5028941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/>
              <a:t>0.276</a:t>
            </a:r>
            <a:r>
              <a:rPr lang="en-US" sz="1600" dirty="0"/>
              <a:t>D14-C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Everson Tesla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2326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003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28-Feb-2022 10:48:57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29-Apr-2022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BCXCBX24</a:t>
            </a:r>
          </a:p>
        </p:txBody>
      </p:sp>
      <p:sp>
        <p:nvSpPr>
          <p:cNvPr id="7" name="Line 16"/>
          <p:cNvSpPr>
            <a:spLocks noChangeShapeType="1"/>
          </p:cNvSpPr>
          <p:nvPr/>
        </p:nvSpPr>
        <p:spPr bwMode="auto">
          <a:xfrm rot="240000" flipV="1">
            <a:off x="3483353" y="2047046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D225C69-29BD-4AF8-8287-B765392F65F7}"/>
              </a:ext>
            </a:extLst>
          </p:cNvPr>
          <p:cNvSpPr txBox="1"/>
          <p:nvPr/>
        </p:nvSpPr>
        <p:spPr>
          <a:xfrm>
            <a:off x="3313924" y="3555480"/>
            <a:ext cx="2358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 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8EAB722-AA02-40B7-984A-552D8A6A3F1D}"/>
              </a:ext>
            </a:extLst>
          </p:cNvPr>
          <p:cNvSpPr txBox="1"/>
          <p:nvPr/>
        </p:nvSpPr>
        <p:spPr>
          <a:xfrm>
            <a:off x="309056" y="4918075"/>
            <a:ext cx="3352200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sz="1200" dirty="0">
                <a:solidFill>
                  <a:srgbClr val="0070C0"/>
                </a:solidFill>
              </a:rPr>
              <a:t>BL @ </a:t>
            </a:r>
            <a:r>
              <a:rPr lang="en-US" sz="1200" dirty="0" err="1">
                <a:solidFill>
                  <a:srgbClr val="0070C0"/>
                </a:solidFill>
              </a:rPr>
              <a:t>I</a:t>
            </a:r>
            <a:r>
              <a:rPr lang="en-US" sz="1200" baseline="-25000" dirty="0" err="1">
                <a:solidFill>
                  <a:srgbClr val="0070C0"/>
                </a:solidFill>
              </a:rPr>
              <a:t>main</a:t>
            </a:r>
            <a:r>
              <a:rPr lang="en-US" sz="1200" dirty="0">
                <a:solidFill>
                  <a:srgbClr val="0070C0"/>
                </a:solidFill>
              </a:rPr>
              <a:t> = 0: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bipolar standardize = -26.97 +/- 0.08 G-m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after degauss = -0.01 +/- 0.04 G-m …</a:t>
            </a:r>
          </a:p>
          <a:p>
            <a:pPr algn="ctr"/>
            <a:r>
              <a:rPr lang="en-US" sz="1200" dirty="0">
                <a:solidFill>
                  <a:srgbClr val="0070C0"/>
                </a:solidFill>
              </a:rPr>
              <a:t>pole-tip field @ magnet center B = -0.4 G 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090C867-C920-4E90-BA3D-211A5786B2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3069"/>
            <a:ext cx="3200400" cy="240030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E64826B3-9086-4D67-9781-1C9681A58F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43369"/>
            <a:ext cx="3200400" cy="240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A875AD1-0CB1-471E-932B-69A3D55F14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741842"/>
            <a:ext cx="4572000" cy="3429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8294ED0-5D78-400F-89DA-A17B3C8FF5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741842"/>
            <a:ext cx="4572000" cy="34290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84C5E66-B9FC-468E-A9CB-9BCC53680ED9}"/>
              </a:ext>
            </a:extLst>
          </p:cNvPr>
          <p:cNvSpPr txBox="1"/>
          <p:nvPr/>
        </p:nvSpPr>
        <p:spPr>
          <a:xfrm>
            <a:off x="2171343" y="689160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harmonic tolerances from SXRSS bends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65E52-42CD-4687-83EC-49373CF73004}"/>
              </a:ext>
            </a:extLst>
          </p:cNvPr>
          <p:cNvSpPr txBox="1"/>
          <p:nvPr/>
        </p:nvSpPr>
        <p:spPr>
          <a:xfrm>
            <a:off x="937216" y="5218093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0.018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0.064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CA2D60F-A11A-4776-B7AF-3393EC46C3F8}"/>
              </a:ext>
            </a:extLst>
          </p:cNvPr>
          <p:cNvSpPr txBox="1"/>
          <p:nvPr/>
        </p:nvSpPr>
        <p:spPr>
          <a:xfrm>
            <a:off x="1786118" y="3626663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1.2945e-02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1.8214e-03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-6.3768e-04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8C877D0-7066-4EE8-BD25-313D0F19799A}"/>
              </a:ext>
            </a:extLst>
          </p:cNvPr>
          <p:cNvSpPr txBox="1"/>
          <p:nvPr/>
        </p:nvSpPr>
        <p:spPr>
          <a:xfrm>
            <a:off x="188789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CF81023-003C-472B-BDE1-FF92D3BF570A}"/>
              </a:ext>
            </a:extLst>
          </p:cNvPr>
          <p:cNvSpPr txBox="1"/>
          <p:nvPr/>
        </p:nvSpPr>
        <p:spPr>
          <a:xfrm>
            <a:off x="6421550" y="4281101"/>
            <a:ext cx="9605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2060"/>
                </a:solidFill>
              </a:rPr>
              <a:t>wirevsx.ru2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C25E3EE-A0B2-4DF4-992E-4587856FC566}"/>
              </a:ext>
            </a:extLst>
          </p:cNvPr>
          <p:cNvSpPr txBox="1"/>
          <p:nvPr/>
        </p:nvSpPr>
        <p:spPr>
          <a:xfrm>
            <a:off x="6364595" y="3626244"/>
            <a:ext cx="1157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>
                <a:solidFill>
                  <a:srgbClr val="002060"/>
                </a:solidFill>
              </a:rPr>
              <a:t>p0 =  1.4260e-02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p1 =  2.3723e-03</a:t>
            </a:r>
          </a:p>
          <a:p>
            <a:r>
              <a:rPr lang="en-US" sz="1000" dirty="0">
                <a:solidFill>
                  <a:srgbClr val="002060"/>
                </a:solidFill>
              </a:rPr>
              <a:t>p2 = -6.2107e-04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AC4CFD-EE25-494B-B002-69EA189A37B3}"/>
              </a:ext>
            </a:extLst>
          </p:cNvPr>
          <p:cNvSpPr txBox="1"/>
          <p:nvPr/>
        </p:nvSpPr>
        <p:spPr>
          <a:xfrm>
            <a:off x="5507022" y="5217234"/>
            <a:ext cx="2869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Harmonics @ r= 10 mm:</a:t>
            </a:r>
          </a:p>
          <a:p>
            <a:endParaRPr lang="pt-BR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|b1/b0| = 0.024 [0.500] %</a:t>
            </a:r>
          </a:p>
          <a:p>
            <a:r>
              <a:rPr lang="pt-BR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|b2/b0| = 0.062 [1.000] %</a:t>
            </a:r>
            <a:endParaRPr lang="en-US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52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163E9175-0741-49DC-82D6-BB9A44E224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67465B03-273D-4201-9CCB-D80C9E3BE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AF6F925-7738-4C03-8650-9AF0FF9BA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48400" y="2362200"/>
            <a:ext cx="2302233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bipolar standardize)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1650A49E-37F1-46CF-A095-4F9F724288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1156" y="4236581"/>
            <a:ext cx="458170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BCXCBX24T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		234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		69/2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): 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6.7826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6.6558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[-2,2]</a:t>
            </a: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	[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-0.3004,+0.3004]</a:t>
            </a:r>
          </a:p>
        </p:txBody>
      </p:sp>
    </p:spTree>
    <p:extLst>
      <p:ext uri="{BB962C8B-B14F-4D97-AF65-F5344CB8AC3E}">
        <p14:creationId xmlns:p14="http://schemas.microsoft.com/office/powerpoint/2010/main" val="1143331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D4F9E5DD-D4F1-4D7D-B100-211D6430B9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4572000" cy="34290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1108B05-934E-4FDD-8385-390EBCD2E8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0"/>
            <a:ext cx="4572000" cy="3429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D4B633B-AED2-4561-9342-4CACEAEEED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546557" y="2362200"/>
            <a:ext cx="170591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 = 0 </a:t>
            </a:r>
            <a:r>
              <a:rPr lang="en-US" sz="1000" dirty="0">
                <a:solidFill>
                  <a:srgbClr val="FF0000"/>
                </a:solidFill>
              </a:rPr>
              <a:t>(after degauss)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470137" y="3392149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</a:rPr>
              <a:t>wiredat.ru5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48224" y="2372380"/>
            <a:ext cx="173797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|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main</a:t>
            </a:r>
            <a:r>
              <a:rPr lang="en-US" sz="1400" dirty="0">
                <a:solidFill>
                  <a:srgbClr val="FF0000"/>
                </a:solidFill>
              </a:rPr>
              <a:t>| &lt; 9 A, </a:t>
            </a:r>
            <a:r>
              <a:rPr lang="en-US" sz="1400" dirty="0" err="1">
                <a:solidFill>
                  <a:srgbClr val="FF0000"/>
                </a:solidFill>
              </a:rPr>
              <a:t>I</a:t>
            </a:r>
            <a:r>
              <a:rPr lang="en-US" sz="1400" baseline="-25000" dirty="0" err="1">
                <a:solidFill>
                  <a:srgbClr val="FF0000"/>
                </a:solidFill>
              </a:rPr>
              <a:t>trim</a:t>
            </a:r>
            <a:r>
              <a:rPr lang="en-US" sz="1400" dirty="0">
                <a:solidFill>
                  <a:srgbClr val="FF0000"/>
                </a:solidFill>
              </a:rPr>
              <a:t> = 0</a:t>
            </a:r>
          </a:p>
          <a:p>
            <a:r>
              <a:rPr lang="en-US" sz="1400" dirty="0">
                <a:solidFill>
                  <a:srgbClr val="FF0000"/>
                </a:solidFill>
              </a:rPr>
              <a:t>(</a:t>
            </a:r>
            <a:r>
              <a:rPr lang="en-US" sz="1050" dirty="0">
                <a:solidFill>
                  <a:srgbClr val="FF0000"/>
                </a:solidFill>
              </a:rPr>
              <a:t>after bipolar standardize)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33100</TotalTime>
  <Words>290</Words>
  <Application>Microsoft Office PowerPoint</Application>
  <PresentationFormat>On-screen Show (4:3)</PresentationFormat>
  <Paragraphs>44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Courier New</vt:lpstr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213</cp:revision>
  <dcterms:created xsi:type="dcterms:W3CDTF">2006-04-28T20:17:03Z</dcterms:created>
  <dcterms:modified xsi:type="dcterms:W3CDTF">2022-04-29T19:40:23Z</dcterms:modified>
</cp:coreProperties>
</file>