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7" r:id="rId4"/>
    <p:sldId id="26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C784371-DC52-4CA0-A3FB-C11412FC2F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70312" y="4918075"/>
            <a:ext cx="50289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/>
              <a:t>0.276</a:t>
            </a:r>
            <a:r>
              <a:rPr lang="en-US" sz="1600" dirty="0"/>
              <a:t>D14-C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Everson Tesla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2321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007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15-Feb-2022 13:56:59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21-Feb-2022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BCXCBX14</a:t>
            </a: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240000" flipV="1">
            <a:off x="3483353" y="2047046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225C69-29BD-4AF8-8287-B765392F65F7}"/>
              </a:ext>
            </a:extLst>
          </p:cNvPr>
          <p:cNvSpPr txBox="1"/>
          <p:nvPr/>
        </p:nvSpPr>
        <p:spPr>
          <a:xfrm>
            <a:off x="3389830" y="3429000"/>
            <a:ext cx="2358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 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EAB722-AA02-40B7-984A-552D8A6A3F1D}"/>
              </a:ext>
            </a:extLst>
          </p:cNvPr>
          <p:cNvSpPr txBox="1"/>
          <p:nvPr/>
        </p:nvSpPr>
        <p:spPr>
          <a:xfrm>
            <a:off x="293828" y="4918075"/>
            <a:ext cx="3382656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BL @ </a:t>
            </a:r>
            <a:r>
              <a:rPr lang="en-US" sz="1200" dirty="0" err="1">
                <a:solidFill>
                  <a:srgbClr val="0070C0"/>
                </a:solidFill>
              </a:rPr>
              <a:t>I</a:t>
            </a:r>
            <a:r>
              <a:rPr lang="en-US" sz="1200" baseline="-25000" dirty="0" err="1">
                <a:solidFill>
                  <a:srgbClr val="0070C0"/>
                </a:solidFill>
              </a:rPr>
              <a:t>main</a:t>
            </a:r>
            <a:r>
              <a:rPr lang="en-US" sz="1200" dirty="0">
                <a:solidFill>
                  <a:srgbClr val="0070C0"/>
                </a:solidFill>
              </a:rPr>
              <a:t> = 0: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bipolar standardize = -27.89 +/- 0.11 G-m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degauss = -1.42 +/- 1.19 G-m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pole-tip field @ magnet center B = -0.45 G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83697E-4A91-4A06-AD81-D984F9179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08474"/>
            <a:ext cx="3200400" cy="24003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49BB97E-1F9A-4095-8DE3-228F6BEB2A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41942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EE1838-44C5-4CEF-9DC1-3173F4622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41842"/>
            <a:ext cx="457200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1026AF1-4A43-4DC4-8D0A-7CF5CC1F20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1842"/>
            <a:ext cx="4572000" cy="3429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84C5E66-B9FC-468E-A9CB-9BCC53680ED9}"/>
              </a:ext>
            </a:extLst>
          </p:cNvPr>
          <p:cNvSpPr txBox="1"/>
          <p:nvPr/>
        </p:nvSpPr>
        <p:spPr>
          <a:xfrm>
            <a:off x="2171343" y="68916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harmonic tolerances from SXRSS bends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CE3D56-DB7F-4F78-9413-D0AE3F21164B}"/>
              </a:ext>
            </a:extLst>
          </p:cNvPr>
          <p:cNvSpPr txBox="1"/>
          <p:nvPr/>
        </p:nvSpPr>
        <p:spPr>
          <a:xfrm>
            <a:off x="5384695" y="5219851"/>
            <a:ext cx="286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10 mm: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0.007 [0.500] %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0.062 [1.000] %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AAEDD5-FB25-4FE4-A737-1F82DC22C2EE}"/>
              </a:ext>
            </a:extLst>
          </p:cNvPr>
          <p:cNvSpPr txBox="1"/>
          <p:nvPr/>
        </p:nvSpPr>
        <p:spPr>
          <a:xfrm>
            <a:off x="6319661" y="3615531"/>
            <a:ext cx="1157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p0 =  4.9706e-03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p1 = -6.8025e-04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p2 = -6.1646e-04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B65E52-42CD-4687-83EC-49373CF73004}"/>
              </a:ext>
            </a:extLst>
          </p:cNvPr>
          <p:cNvSpPr txBox="1"/>
          <p:nvPr/>
        </p:nvSpPr>
        <p:spPr>
          <a:xfrm>
            <a:off x="851152" y="5214733"/>
            <a:ext cx="286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10 mm: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0.019 [0.500] %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0.042 [1.000] %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A2D60F-A11A-4776-B7AF-3393EC46C3F8}"/>
              </a:ext>
            </a:extLst>
          </p:cNvPr>
          <p:cNvSpPr txBox="1"/>
          <p:nvPr/>
        </p:nvSpPr>
        <p:spPr>
          <a:xfrm>
            <a:off x="1786118" y="3626663"/>
            <a:ext cx="1157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p0 =  1.2282e-02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p1 =  1.8614e-03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p2 = -4.2012e-04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C877D0-7066-4EE8-BD25-313D0F19799A}"/>
              </a:ext>
            </a:extLst>
          </p:cNvPr>
          <p:cNvSpPr txBox="1"/>
          <p:nvPr/>
        </p:nvSpPr>
        <p:spPr>
          <a:xfrm>
            <a:off x="1887890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81023-003C-472B-BDE1-FF92D3BF570A}"/>
              </a:ext>
            </a:extLst>
          </p:cNvPr>
          <p:cNvSpPr txBox="1"/>
          <p:nvPr/>
        </p:nvSpPr>
        <p:spPr>
          <a:xfrm>
            <a:off x="6421550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wirevsx.ru2</a:t>
            </a:r>
          </a:p>
        </p:txBody>
      </p:sp>
    </p:spTree>
    <p:extLst>
      <p:ext uri="{BB962C8B-B14F-4D97-AF65-F5344CB8AC3E}">
        <p14:creationId xmlns:p14="http://schemas.microsoft.com/office/powerpoint/2010/main" val="57175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9526B0F-6FA9-4AE3-8121-A692C72BC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77FBF5-D2C8-44C1-9E54-58C2359620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AF61C8-2C56-4221-B057-0B566CE750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8400" y="2362200"/>
            <a:ext cx="230223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bipolar standardize)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8224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1650A49E-37F1-46CF-A095-4F9F7242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1156" y="4236581"/>
            <a:ext cx="458170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BCXCBX14T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234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69/2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6.7826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6.6461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[-2,2]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[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-0.3009,+0.3009]</a:t>
            </a:r>
          </a:p>
        </p:txBody>
      </p:sp>
    </p:spTree>
    <p:extLst>
      <p:ext uri="{BB962C8B-B14F-4D97-AF65-F5344CB8AC3E}">
        <p14:creationId xmlns:p14="http://schemas.microsoft.com/office/powerpoint/2010/main" val="114333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E3A1868-FF23-4620-91DD-5D2B7BB60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94710"/>
            <a:ext cx="6400800" cy="48006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C76FA6-9A68-43BF-849C-717C75B82677}"/>
              </a:ext>
            </a:extLst>
          </p:cNvPr>
          <p:cNvSpPr txBox="1"/>
          <p:nvPr/>
        </p:nvSpPr>
        <p:spPr>
          <a:xfrm>
            <a:off x="2396533" y="562689"/>
            <a:ext cx="4350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After degauss, BL=0 at I</a:t>
            </a:r>
            <a:r>
              <a:rPr lang="en-US" baseline="-25000" dirty="0">
                <a:solidFill>
                  <a:srgbClr val="00B050"/>
                </a:solidFill>
              </a:rPr>
              <a:t>TRIM</a:t>
            </a:r>
            <a:r>
              <a:rPr lang="en-US" dirty="0">
                <a:solidFill>
                  <a:srgbClr val="00B050"/>
                </a:solidFill>
              </a:rPr>
              <a:t> = -0.0786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D8A90D-34B5-4142-A9E1-FB01992E6E15}"/>
              </a:ext>
            </a:extLst>
          </p:cNvPr>
          <p:cNvSpPr txBox="1"/>
          <p:nvPr/>
        </p:nvSpPr>
        <p:spPr>
          <a:xfrm>
            <a:off x="2362200" y="19812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wiredat.ru5</a:t>
            </a:r>
          </a:p>
        </p:txBody>
      </p:sp>
    </p:spTree>
    <p:extLst>
      <p:ext uri="{BB962C8B-B14F-4D97-AF65-F5344CB8AC3E}">
        <p14:creationId xmlns:p14="http://schemas.microsoft.com/office/powerpoint/2010/main" val="269994683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33350</TotalTime>
  <Words>280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213</cp:revision>
  <dcterms:created xsi:type="dcterms:W3CDTF">2006-04-28T20:17:03Z</dcterms:created>
  <dcterms:modified xsi:type="dcterms:W3CDTF">2022-02-21T22:11:48Z</dcterms:modified>
</cp:coreProperties>
</file>