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D2E427F-B102-483A-9632-5368EF817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3600" cy="44577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PEPII purple-coil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SA-344-116-01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4775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20-May-2021 16:03:48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26-May-2021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“Bypass” type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76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http://www-group.slac.stanford.edu/met/MagMeas/MAGDATA/LCLS-II/Corr/4775/wiredat.ru1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276600"/>
            <a:ext cx="2781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IVB = 316.8887 (A/</a:t>
            </a:r>
            <a:r>
              <a:rPr lang="en-US" dirty="0" err="1"/>
              <a:t>kG</a:t>
            </a:r>
            <a:r>
              <a:rPr lang="en-US" dirty="0"/>
              <a:t>-m)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50C94F9-D055-488B-979F-A4AD62D63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762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A3404FB-4FBA-4445-81DD-9784238FB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00150"/>
            <a:ext cx="5943600" cy="445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5319" y="441221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barcode = 4775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6686" y="468772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bhvszdat.ru2</a:t>
            </a:r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18073</TotalTime>
  <Words>88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2021-05-26T20:33:04Z</dcterms:modified>
</cp:coreProperties>
</file>