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3600" cy="44606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 6 / Class 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SA-375-150-81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4610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12-Oct-2017 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11:28:42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24-Oct-2017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977" y="4419600"/>
            <a:ext cx="5405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http://www-group.slac.stanford.edu/met/MagMeas/MAGDATA/LCLS-II/Corr/4610/wiredat.ru3</a:t>
            </a:r>
            <a:endParaRPr lang="en-US" sz="1000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74376"/>
            <a:ext cx="3657600" cy="2745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3276600"/>
            <a:ext cx="27815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IVB = 408.3498 (A/</a:t>
            </a:r>
            <a:r>
              <a:rPr lang="en-US" dirty="0" err="1"/>
              <a:t>kG</a:t>
            </a:r>
            <a:r>
              <a:rPr lang="en-US" dirty="0"/>
              <a:t>-m)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3364468"/>
            <a:ext cx="170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eff</a:t>
            </a:r>
            <a:r>
              <a:rPr lang="en-US" dirty="0" smtClean="0"/>
              <a:t> = 0.1446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6774"/>
            <a:ext cx="4572000" cy="3431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359306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barcode = 4610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206774"/>
            <a:ext cx="4572000" cy="3431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71546" y="3581400"/>
            <a:ext cx="2258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Type 6 correctors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741484" y="1447800"/>
            <a:ext cx="0" cy="2788920"/>
          </a:xfrm>
          <a:prstGeom prst="straightConnector1">
            <a:avLst/>
          </a:prstGeom>
          <a:ln>
            <a:solidFill>
              <a:srgbClr val="00B0F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23072" y="2657594"/>
            <a:ext cx="64472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±1%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3606" y="2916522"/>
            <a:ext cx="282129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4610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367" y="3868579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bhvszdat.ru5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1143910"/>
            <a:ext cx="4053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Type 6 correctors: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Hall</a:t>
            </a:r>
            <a:r>
              <a:rPr lang="en-US" dirty="0" smtClean="0"/>
              <a:t> vs I slopes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8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812432"/>
              </p:ext>
            </p:extLst>
          </p:nvPr>
        </p:nvGraphicFramePr>
        <p:xfrm>
          <a:off x="1524000" y="1525194"/>
          <a:ext cx="6096000" cy="47548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4292073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021254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0202033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4475606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675153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2176969"/>
                    </a:ext>
                  </a:extLst>
                </a:gridCol>
              </a:tblGrid>
              <a:tr h="339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MAD 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barcode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MAD 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barcode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MAD 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barcode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1732861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YC0H01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YCDG001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YCM12B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7532701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XC0H01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XCDG002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XCM12B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5372999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XC0H03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YCDG002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XCC101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991905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YC0H03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YCC003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YCC101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5545469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YC0H05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XCC004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XCC104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106275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XC0H05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YCC005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YCC105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4439129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XC0H07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XCC006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XCC106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2983058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YC0H07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YCC007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YCC107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55512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YCHD01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XCC008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XCC108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4749639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XCHD01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YCC009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YCC109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4845983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YCHD03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XCC010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XCC110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2234997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XCHD03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YCC011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YCC111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2799363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XCDG001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4622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XCC012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4635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XCC112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4648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813947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7491" y="577931"/>
            <a:ext cx="4609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6 correctors: MAD name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902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18032</TotalTime>
  <Words>131</Words>
  <Application>Microsoft Office PowerPoint</Application>
  <PresentationFormat>On-screen Show (4:3)</PresentationFormat>
  <Paragraphs>101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2017-10-30T16:58:50Z</dcterms:modified>
</cp:coreProperties>
</file>