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08-Feb-2018 17:26:50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07-Jun-2018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QE10425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17732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2018-06-07T14:16:46Z</dcterms:modified>
</cp:coreProperties>
</file>