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EB10161-151E-4DE5-8BB2-A0FF58115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1.085Q4.31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4244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040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18-Jan-2022 11:57:53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19-Jan-2022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N/A (test article)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2286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04B7E84-D42A-4F31-9B12-B1F221C6AC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17746</TotalTime>
  <Words>49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160</cp:revision>
  <dcterms:created xsi:type="dcterms:W3CDTF">2006-04-28T20:17:03Z</dcterms:created>
  <dcterms:modified xsi:type="dcterms:W3CDTF">2022-01-19T22:35:00Z</dcterms:modified>
</cp:coreProperties>
</file>